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32" r:id="rId9"/>
    <p:sldId id="915" r:id="rId10"/>
    <p:sldId id="916" r:id="rId11"/>
    <p:sldId id="917" r:id="rId12"/>
    <p:sldId id="933" r:id="rId13"/>
    <p:sldId id="922" r:id="rId14"/>
    <p:sldId id="923" r:id="rId15"/>
    <p:sldId id="924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</a:t>
            </a: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 元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走向和平发展的世界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212976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不断发展的现代社会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下列三幅图片的内容共同反映了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人类面临的挑战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世界的安全问题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激烈的地区冲突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全球的生态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498501"/>
            <a:ext cx="3962400" cy="28956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046" y="1412776"/>
            <a:ext cx="6248400" cy="29813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60330" y="8698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月，在联合国环境与发展大会上，与会各国签署《联合国气候变化框架公约》，明确了发达国家应承担率先减排和向发展中国家提供资金、技术支持的义务。由此可知，环境问题的解决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主要是联合国的责任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完全依赖于发达国家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消除了国家间的矛盾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需要全世界共同努力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1985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工业文明的兴盛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互联网开辟了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空间革命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使实时与全世界链接成为现实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我们不必千里迢迢奔赴现场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就可以通过互联网进行沟通、教学、视频会议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让政治、社会、商业产生连锁变化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智能手机的出现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时间革命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通过各种应用软件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我们可以实现最快交易、快速送达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让生活、工作、消费产生巨大变化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而人工智能的横空出世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有望掀起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思维革命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人工智能可以代替人类进行创意创作、咨询解答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改变了人类思考和处理问题的方式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将重塑各行业生态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乃至重塑整个世界。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摘编自王喜文《工业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最后一次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工业革命》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663892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根据材料一，分析互联网时代的主要特点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38697"/>
            <a:ext cx="115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空间革命，实时与世界链接；时间革命，创造新的生活模式；思维革命，改变人类思考和处理问题的方式。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人类面临的问题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人类面临空前的全球能源与资源危机、全球生态与环境危机、全球气候变化危机的多重挑战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由此引发了第四次工业革命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绿色工业革命。它的实质和特征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就是大幅度地提高资源生产率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大幅度地降低污染排放。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摘编自胡鞍钢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《中国赶上第四次工业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革命发动期》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结合所学知识，谈谈材料二中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全球能源与资源危机、全球生态与环境危机、全球气候变化危机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的具体表现，并分析其产生的原因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综合上述材料，谈谈你对科技的认识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790068"/>
            <a:ext cx="1148584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淡水资源面临短缺危机；热带雨林大片消失，直接影响到全球的生态平衡；环境污染严重；温室效应加剧，导致全球气候变暖；等等。全球范围内工业化的推进，使资源和能源被过度消耗；消费者的浪费；等等。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098954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科学技术是一把双刃剑，我们要趋利避害，既要发展科技改善生活，也要注意保护环境，走可持续发展的道路。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计算机网络与现代社会生活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年代以来，人类社会开始进入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信息时代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。其主要表现是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蒸汽机的应用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内燃机的创制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电动机的发明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5280" y="31620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04" y="989737"/>
            <a:ext cx="65913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39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当今社会，广播电视不断发展和普及，各种新闻的传播广泛而及时；手机、即时通信和电子邮件的普遍使用，使人与人之间距离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越来越近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云课堂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掌上博物馆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和电子阅读的有益探索，让学习随时随地都能发生。这主要基于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交通工具革新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信息技术发展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教育水平提升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生活质量改善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38622" y="25649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妇女地位的提高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一般来说，其主要影响就是迫使女性走出家庭，进入新的工薪经济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工厂和有薪工作成为抚养孩子和家务劳动之外的又一选择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而后建立的公共学校也使妇女们受益匪浅。在那里，她们可以接受与男子们相同的教育。到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世纪初期，妇女已经赢得了选举的权利。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材料反映出妇女地位提高的主要原因是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启蒙思想的传播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工业革命的开展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家庭结构的变动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女权运动的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470" y="30689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39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现代社会的发展，女性经常举行活动，表达意见和立场，并在社会政治生活中担当重要的角色。在世界范围内，女性政治领导人显著增加。这反映了现代社会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男女实现完全平等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女性的政治参与度提高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妇女运动蓬勃发展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女性人口数量大大增多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177964" y="14300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生态与人口问题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世纪以来，人类在发展过程中面临着一系列共同问题。下图反映出的问题是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人口增长示意图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地区性的冲突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全球变暖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人口过快增长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世界粮食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412776"/>
            <a:ext cx="2133600" cy="4857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11030" y="19464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482" y="2382880"/>
            <a:ext cx="5328592" cy="235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年部分世界博览会主题，据表格内容可知，现代人类社会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发展面临共同挑战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亟待建立经济新秩序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能源危机异常严峻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实现可持续协调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230380"/>
              </p:ext>
            </p:extLst>
          </p:nvPr>
        </p:nvGraphicFramePr>
        <p:xfrm>
          <a:off x="1342678" y="1556792"/>
          <a:ext cx="930203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941543">
                  <a:extLst>
                    <a:ext uri="{9D8B030D-6E8A-4147-A177-3AD203B41FA5}">
                      <a16:colId xmlns:a16="http://schemas.microsoft.com/office/drawing/2014/main" val="362962419"/>
                    </a:ext>
                  </a:extLst>
                </a:gridCol>
                <a:gridCol w="6360487">
                  <a:extLst>
                    <a:ext uri="{9D8B030D-6E8A-4147-A177-3AD203B41FA5}">
                      <a16:colId xmlns:a16="http://schemas.microsoft.com/office/drawing/2014/main" val="26689916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105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无污染的进步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7212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能源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世界的原动力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90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河流的世界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水乃生命之源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937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人类与自然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49419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0800290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学校谈古论今社团围绕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现代世界的基本特点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开展探究学习，搜集整理了如下资料，他们探究的是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从国际组织看世界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多极化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从跨国公司看经济全球化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从创新驱动看社会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从区域特色看文化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多样化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733023"/>
              </p:ext>
            </p:extLst>
          </p:nvPr>
        </p:nvGraphicFramePr>
        <p:xfrm>
          <a:off x="406574" y="2939434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101230">
                  <a:extLst>
                    <a:ext uri="{9D8B030D-6E8A-4147-A177-3AD203B41FA5}">
                      <a16:colId xmlns:a16="http://schemas.microsoft.com/office/drawing/2014/main" val="1227253222"/>
                    </a:ext>
                  </a:extLst>
                </a:gridCol>
                <a:gridCol w="8869983">
                  <a:extLst>
                    <a:ext uri="{9D8B030D-6E8A-4147-A177-3AD203B41FA5}">
                      <a16:colId xmlns:a16="http://schemas.microsoft.com/office/drawing/2014/main" val="3787009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领域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相关资料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1758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政策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网络强国战略、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互联网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行动计划、国家大数据战略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059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云计算、物联网、移动互联网、人工智能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26644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移动支付、共享出行、电子商务、智慧城市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93794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159102" y="24777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46439"/>
            <a:ext cx="65532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近年来，南极冰山在加速融化，全球人口在快速膨胀。这将带来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生存环境恶化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淡水资源充足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人均资源增多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性别歧视消除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90036" y="1412776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1186</Words>
  <Application>Microsoft Office PowerPoint</Application>
  <PresentationFormat>自定义</PresentationFormat>
  <Paragraphs>106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301</cp:revision>
  <dcterms:created xsi:type="dcterms:W3CDTF">2020-11-06T05:24:40Z</dcterms:created>
  <dcterms:modified xsi:type="dcterms:W3CDTF">2024-12-17T01:51:28Z</dcterms:modified>
</cp:coreProperties>
</file>